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8" r:id="rId11"/>
    <p:sldId id="262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1874-7F3C-4343-8217-12E597C3E79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F920-DF36-481D-911E-48795BA1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0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354"/>
            <a:ext cx="12192000" cy="46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looks like in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rush Script Std" panose="00000600000000000000" pitchFamily="50" charset="0"/>
              </a:rPr>
              <a:t>Reading 1: 115</a:t>
            </a:r>
            <a:r>
              <a:rPr lang="en-US" dirty="0">
                <a:latin typeface="Brush Script Std" panose="00000600000000000000" pitchFamily="50" charset="0"/>
              </a:rPr>
              <a:t>°</a:t>
            </a:r>
            <a:r>
              <a:rPr lang="en-US" dirty="0" smtClean="0">
                <a:latin typeface="Brush Script Std" panose="00000600000000000000" pitchFamily="50" charset="0"/>
              </a:rPr>
              <a:t> Volcano Peak from Hotel Balcony</a:t>
            </a:r>
            <a:endParaRPr lang="en-US" dirty="0">
              <a:latin typeface="Brush Script Std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6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61" y="4715438"/>
            <a:ext cx="7391251" cy="174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03" y="1057646"/>
            <a:ext cx="3657792" cy="3657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633" y="340663"/>
            <a:ext cx="490711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 and dip direction: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lever on the back of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compass.</a:t>
            </a:r>
          </a:p>
          <a:p>
            <a:pPr indent="457200" algn="ctr">
              <a:lnSpc>
                <a:spcPct val="150000"/>
              </a:lnSpc>
            </a:pP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looking at the 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ompass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face, move the lever around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6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26" y="147810"/>
            <a:ext cx="6480001" cy="6480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3163" y="546609"/>
            <a:ext cx="540244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angle something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going into (or out of) the Earth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would this dip reading be?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2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448" y="340663"/>
            <a:ext cx="491352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bubble in the long tube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our guide to knowing if the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Compass is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</a:p>
          <a:p>
            <a:pPr indent="457200" algn="ctr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take a reading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its in the middle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53" y="0"/>
            <a:ext cx="603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4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7540" y="340663"/>
            <a:ext cx="547951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also want to know which way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rock is dipping. This is called</a:t>
            </a:r>
          </a:p>
          <a:p>
            <a:pPr indent="457200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 Direction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72" y="1785894"/>
            <a:ext cx="6229402" cy="42582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06701" y="3915032"/>
            <a:ext cx="5517857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 up the back mirror side to be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 to the rock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6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1147" y="340663"/>
            <a:ext cx="558358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the whole back edge of the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Compass on the rock.</a:t>
            </a:r>
          </a:p>
          <a:p>
            <a:pPr indent="457200" algn="ctr"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 for a compass reading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keep the compass level with the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circular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98" y="1579949"/>
            <a:ext cx="6052306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716" y="340663"/>
            <a:ext cx="46410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people like to use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field note book to help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74" y="2184495"/>
            <a:ext cx="4403734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looks like in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rush Script Std" panose="00000600000000000000" pitchFamily="50" charset="0"/>
              </a:rPr>
              <a:t>Reading 37: On the red sandstone bed at the parking lot I measured a Dip of 25</a:t>
            </a:r>
            <a:r>
              <a:rPr lang="en-US" dirty="0" smtClean="0">
                <a:latin typeface="Brush Script Std" panose="00000600000000000000" pitchFamily="50" charset="0"/>
              </a:rPr>
              <a:t>° dipping towards</a:t>
            </a:r>
            <a:r>
              <a:rPr lang="en-US" dirty="0" smtClean="0">
                <a:latin typeface="Brush Script Std" panose="00000600000000000000" pitchFamily="50" charset="0"/>
              </a:rPr>
              <a:t> 257°</a:t>
            </a:r>
            <a:endParaRPr lang="en-US" dirty="0">
              <a:latin typeface="Brush Script Std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3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4" y="0"/>
            <a:ext cx="35581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32" y="1860539"/>
            <a:ext cx="6384324" cy="3136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1014" y="530739"/>
            <a:ext cx="207140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 view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4744" y="666664"/>
            <a:ext cx="19870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view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929" y="188999"/>
            <a:ext cx="6480001" cy="648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605" y="1090912"/>
            <a:ext cx="470987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take a compass reading</a:t>
            </a: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compass must be level</a:t>
            </a:r>
          </a:p>
          <a:p>
            <a:pPr indent="457200" algn="just">
              <a:lnSpc>
                <a:spcPct val="150000"/>
              </a:lnSpc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the compass with the</a:t>
            </a: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Bubble level. When its level</a:t>
            </a: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bubble is in the middle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9" y="1572750"/>
            <a:ext cx="11362501" cy="371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334" y="728448"/>
            <a:ext cx="1687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9226" y="728448"/>
            <a:ext cx="1687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28610" y="728448"/>
            <a:ext cx="168767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028" y="377849"/>
            <a:ext cx="75664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can be hard to get the bubble in the center and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compass pointing at your target.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1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99" y="188999"/>
            <a:ext cx="6480001" cy="648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138" y="1090912"/>
            <a:ext cx="4528804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north arrow always</a:t>
            </a: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aligns to magnetic fields.</a:t>
            </a:r>
          </a:p>
          <a:p>
            <a:pPr indent="457200"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compasses have it as</a:t>
            </a: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white tip ( no N 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4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99" y="188999"/>
            <a:ext cx="6480001" cy="648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8065" y="1057356"/>
            <a:ext cx="5383782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read the compass, write down</a:t>
            </a:r>
          </a:p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number the N points to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8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59" y="1024404"/>
            <a:ext cx="50064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compass reading is this?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07" y="156048"/>
            <a:ext cx="6480001" cy="6480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4600" y="3644036"/>
            <a:ext cx="5178020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notice how the compass is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backwards? Any ideas why?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1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7630" y="1024404"/>
            <a:ext cx="5647700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reversed compass is so that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just read what is written.</a:t>
            </a:r>
          </a:p>
          <a:p>
            <a:pPr indent="457200" algn="ctr">
              <a:lnSpc>
                <a:spcPct val="150000"/>
              </a:lnSpc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are “looking” East</a:t>
            </a:r>
          </a:p>
          <a:p>
            <a:pPr indent="457200" algn="ctr">
              <a:lnSpc>
                <a:spcPct val="150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arrow will be on the East side.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99" y="221950"/>
            <a:ext cx="6480001" cy="64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324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Brush Script Std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this looks like in your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this looks like in your notebook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McCarty</dc:creator>
  <cp:lastModifiedBy>Ryan McCarty</cp:lastModifiedBy>
  <cp:revision>7</cp:revision>
  <dcterms:created xsi:type="dcterms:W3CDTF">2018-04-04T22:37:52Z</dcterms:created>
  <dcterms:modified xsi:type="dcterms:W3CDTF">2018-04-04T23:27:16Z</dcterms:modified>
</cp:coreProperties>
</file>